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ermanent Marker"/>
      <p:regular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ermanentMarker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1097ffe9a7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1097ffe9a7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1097ffe9a7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1097ffe9a7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1097ffe9a7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1097ffe9a7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097ffe9a7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097ffe9a7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1097ffe9a7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1097ffe9a7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10a480b96b_2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10a480b96b_2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10a480b96b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10a480b96b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0a480b96b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0a480b96b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0a480b96b_4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0a480b96b_4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097ffe9a7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097ffe9a7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1607100" y="2223825"/>
            <a:ext cx="5871900" cy="12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Permanent Marker"/>
                <a:ea typeface="Permanent Marker"/>
                <a:cs typeface="Permanent Marker"/>
                <a:sym typeface="Permanent Marker"/>
              </a:rPr>
              <a:t>By Owen, Eliska, Filip, Constanza &amp; Vasco</a:t>
            </a:r>
            <a:endParaRPr sz="41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22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Conclusion &amp; Insights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32" name="Google Shape;13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Surprising findings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 shark attacks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occurred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during warmer months in each hemisphere.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Surfing and Swimming are at the top of the most dangerous activities.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While USA has the most shark attack incidents, Australia has the most fatal incidents recorded.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Significant decline in the recorded percentage of fatal shark attacks, dropping from over 60% in the early 1900s to around 5.66% in the 2010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Potential implications of findings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1115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Comic Sans MS"/>
              <a:buChar char="●"/>
            </a:pPr>
            <a:r>
              <a:rPr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People need to take care of sharks, especially if in more dangerous locations, seasons and countries. Especially Australia in Summer, when swimming or surfing</a:t>
            </a:r>
            <a:endParaRPr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>
            <p:ph type="ctrTitle"/>
          </p:nvPr>
        </p:nvSpPr>
        <p:spPr>
          <a:xfrm>
            <a:off x="1607100" y="2147625"/>
            <a:ext cx="5871900" cy="125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Permanent Marker"/>
                <a:ea typeface="Permanent Marker"/>
                <a:cs typeface="Permanent Marker"/>
                <a:sym typeface="Permanent Marker"/>
              </a:rPr>
              <a:t>Thank you!</a:t>
            </a:r>
            <a:endParaRPr sz="76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39" name="Google Shape;139;p23"/>
          <p:cNvSpPr txBox="1"/>
          <p:nvPr/>
        </p:nvSpPr>
        <p:spPr>
          <a:xfrm>
            <a:off x="2472825" y="3221200"/>
            <a:ext cx="43887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and don't let the sharks get you</a:t>
            </a:r>
            <a:endParaRPr sz="1800">
              <a:solidFill>
                <a:schemeClr val="dk1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92625"/>
            <a:ext cx="69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Project Overview</a:t>
            </a:r>
            <a:endParaRPr b="1" sz="3700">
              <a:latin typeface="Permanent Marker"/>
              <a:ea typeface="Permanent Marker"/>
              <a:cs typeface="Permanent Marker"/>
              <a:sym typeface="Permanent Mark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7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64100" y="1152475"/>
            <a:ext cx="810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Original data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Quite large and unorganized dataset about shark attacks related data, which included demographic and geographic informations, types of injuries and shark species.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Our goal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clean the dataset and then analyse, in order to test our hypothesis.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Business Case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Educational and safety apps for ocean-goers to reduce shark-related incidents by educating users on risk factors and safe practices to empower users with real-time information and safety guidelines. tailored to their location and planned activities</a:t>
            </a:r>
            <a:b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</a:b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Hypothesis </a:t>
            </a:r>
            <a:endParaRPr b="1" sz="13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Educating users about shark encounter risk factors, including location, time of year, and activity type, will increase their awareness and reduce shark-related incidents.</a:t>
            </a:r>
            <a:endParaRPr b="1" sz="19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92625"/>
            <a:ext cx="69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Data Wrangling &amp; Cleaning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Techniques Utilized</a:t>
            </a:r>
            <a:endParaRPr b="1"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To effectively clean and process the data, we applied various techniques and methods, including .apply, .map, .replace, .dropna, .isna, str.replace, .to_datetime, and .fillna.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Challenges Encountered</a:t>
            </a:r>
            <a:endParaRPr b="1"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High volume of missing values and empty columns.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Determining the optimal approach to implement changes without disrupting the integrity of the database.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omic Sans MS"/>
              <a:buChar char="●"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Addressing inconsistencies in value names across columns and standardizing them for uniformity.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approach ensured a robust data cleaning process, maintaining database quality and accuracy.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Techniques Utilized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Functions groupby(), .agg(),, .pivot_table(),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grouping data,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unstack(), .melt(), sort_values()  to prepare them for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visualization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Seaborn and matlplotlib.pyplot libraries, barplot and histplots for data visualization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4115975" y="1164200"/>
            <a:ext cx="4897200" cy="197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observed trends in reported shark incidents by month across the two hemispheres.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the Northern Hemisphere, most attacks occur from June-Sept, while in the Southern Hemisphere, the peak months are Nov-Feb.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shows that warmer months see more incidents, likely because more people are in the water. It may also indicate that sharks are more active in warmer conditions.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050" y="3105525"/>
            <a:ext cx="2332925" cy="173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300" y="1209775"/>
            <a:ext cx="3820551" cy="290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300" y="1152476"/>
            <a:ext cx="3603950" cy="3244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4287475" y="1152475"/>
            <a:ext cx="3411000" cy="26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</a:t>
            </a: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had by far the most reported incidents of any country, although Australia had a higher number of fatal incidents.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This suggests that the sharks around Australia are far more dangerous than the ones found in America, as despite Australia’s far smaller population they have a high count of shark fatalities.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We also observed a significant decline in the percentage of fatal shark attacks, dropping from over 60% in the early 1900s to around 5.66% in the 2010s, this trend could be due to improved medical response, increased public awareness, but also because of more accurate data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01" name="Google Shape;10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623100" y="3570575"/>
            <a:ext cx="3411000" cy="19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reported number of shark attacks has significantly increased over the last 100 years. 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However, this is </a:t>
            </a: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likely due to increased reporting and increased global population.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375" y="1032375"/>
            <a:ext cx="3288775" cy="246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1995" y="1067095"/>
            <a:ext cx="3992449" cy="2623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4793175" y="3690100"/>
            <a:ext cx="3936000" cy="19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</a:t>
            </a: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shark attacks occur when people are either Swimming or Surfing. 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These are more dangerous than activities such as being on a boat, or fishing, where you can be out of the water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292625"/>
            <a:ext cx="67815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Exploratory Data Analysis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20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515775" y="4027375"/>
            <a:ext cx="3791100" cy="15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Whilst the number of reported incidents has significantly increased, these are now mostly non-fatal. The level of fatal incidents has remained fairly consistent by decade.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4786000" y="4117975"/>
            <a:ext cx="3697200" cy="141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 such the proportion of fatal incidents within those reported has significantly reduced.</a:t>
            </a:r>
            <a:endParaRPr sz="11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01" y="1151625"/>
            <a:ext cx="3791050" cy="284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85995" y="1181650"/>
            <a:ext cx="3697099" cy="284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1"/>
          <p:cNvPicPr preferRelativeResize="0"/>
          <p:nvPr/>
        </p:nvPicPr>
        <p:blipFill>
          <a:blip r:embed="rId3">
            <a:alphaModFix amt="18000"/>
          </a:blip>
          <a:stretch>
            <a:fillRect/>
          </a:stretch>
        </p:blipFill>
        <p:spPr>
          <a:xfrm>
            <a:off x="0" y="0"/>
            <a:ext cx="914399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292625"/>
            <a:ext cx="732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Major Obstacle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152475"/>
            <a:ext cx="8520600" cy="11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Missing Data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Duplicate Data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Inconsistent Values, requiring standardization for accurate analysis.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Working on the Git Hub (how to use it properly) and Colab.</a:t>
            </a:r>
            <a:endParaRPr b="1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24" name="Google Shape;124;p21"/>
          <p:cNvSpPr txBox="1"/>
          <p:nvPr>
            <p:ph type="title"/>
          </p:nvPr>
        </p:nvSpPr>
        <p:spPr>
          <a:xfrm>
            <a:off x="387900" y="2289350"/>
            <a:ext cx="256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latin typeface="Permanent Marker"/>
                <a:ea typeface="Permanent Marker"/>
                <a:cs typeface="Permanent Marker"/>
                <a:sym typeface="Permanent Marker"/>
              </a:rPr>
              <a:t>Learnings</a:t>
            </a:r>
            <a:endParaRPr sz="53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345750" y="3115575"/>
            <a:ext cx="8452500" cy="10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Learn to identify and remove duplicate entries for accurate representation.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to develop techniques to handle missing values, such as removing incomplete rows and make data easier to analyze and group, enhancing accuracy.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Gain skills in version control and collaborative tools for managing project changes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omic Sans MS"/>
              <a:buChar char="●"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good project planning and tasks dividing can help to finish project on time without any pressure 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Overcoming these obstacles helped us to improve data quality, analytical accuracy, and team collaboration, leading to a more professional and reliable project.</a:t>
            </a:r>
            <a:endParaRPr sz="1200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